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260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45D3D-E4DC-4B1F-8312-06986152BF1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29DFB-C505-4021-B717-66948D2EA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49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2018 год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29DFB-C505-4021-B717-66948D2EA1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218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ru-RU" dirty="0" smtClean="0"/>
              <a:t>МБДОУ №9 «</a:t>
            </a:r>
            <a:r>
              <a:rPr lang="ru-RU" dirty="0" smtClean="0"/>
              <a:t>Алёнушка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7056784" cy="396044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«Предметно-пространственная среда, как средство познавательного развития детей»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Составила: Бердяева С.А.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 год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64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Природный уголок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7479"/>
            <a:ext cx="424999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813888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63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907536" cy="44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338328"/>
            <a:ext cx="2643206" cy="7332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627285" cy="347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802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7824" y="1844824"/>
            <a:ext cx="40324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Патриотический уголок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02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613" y="2928934"/>
            <a:ext cx="2071702" cy="27363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Уголок безопасности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864" y="1124744"/>
            <a:ext cx="473840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145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620" y="3214685"/>
            <a:ext cx="1643074" cy="25003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Математический уголок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968552" cy="506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426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7686" y="2786058"/>
            <a:ext cx="2571768" cy="32147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Речевичок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6120680" cy="509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826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11760" y="1556792"/>
            <a:ext cx="47525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716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ru-RU" dirty="0" smtClean="0"/>
              <a:t>Уголок для девочек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3688"/>
            <a:ext cx="4195986" cy="559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52936"/>
            <a:ext cx="4464497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816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571744"/>
            <a:ext cx="3328982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5"/>
            <a:ext cx="455399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996444" cy="45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959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20072" y="2060848"/>
            <a:ext cx="3600400" cy="45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«В гостях у сказки»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608512" cy="384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73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6056" y="2132856"/>
            <a:ext cx="3672408" cy="431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Музыкальный уголок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217" y="1268760"/>
            <a:ext cx="4525799" cy="420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075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3857620" y="2675467"/>
            <a:ext cx="71438" cy="28966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рисования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5040560" cy="498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868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конструирования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60" y="1580131"/>
            <a:ext cx="4341773" cy="480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02005"/>
            <a:ext cx="3968612" cy="487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219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Гараж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7834"/>
            <a:ext cx="4212468" cy="505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7834"/>
            <a:ext cx="3790845" cy="505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81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860" y="2786057"/>
            <a:ext cx="5000660" cy="33401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уголок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484785"/>
            <a:ext cx="547260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922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</TotalTime>
  <Words>59</Words>
  <Application>Microsoft Office PowerPoint</Application>
  <PresentationFormat>Экран (4:3)</PresentationFormat>
  <Paragraphs>23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МБДОУ №9 «Алёнушка»</vt:lpstr>
      <vt:lpstr>Уголок для девочек</vt:lpstr>
      <vt:lpstr>Слайд 3</vt:lpstr>
      <vt:lpstr>«В гостях у сказки»</vt:lpstr>
      <vt:lpstr>Музыкальный уголок</vt:lpstr>
      <vt:lpstr>Уголок рисования</vt:lpstr>
      <vt:lpstr>Уголок конструирования</vt:lpstr>
      <vt:lpstr>Гараж</vt:lpstr>
      <vt:lpstr>Спортивный уголок</vt:lpstr>
      <vt:lpstr>Природный уголок</vt:lpstr>
      <vt:lpstr>Слайд 11</vt:lpstr>
      <vt:lpstr>Патриотический уголок</vt:lpstr>
      <vt:lpstr>Уголок безопасности</vt:lpstr>
      <vt:lpstr>Математический уголок</vt:lpstr>
      <vt:lpstr>Речевичок</vt:lpstr>
      <vt:lpstr>Больница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№9 «Аленушка»</dc:title>
  <dc:creator>Ирина</dc:creator>
  <cp:lastModifiedBy>user</cp:lastModifiedBy>
  <cp:revision>15</cp:revision>
  <dcterms:created xsi:type="dcterms:W3CDTF">2018-11-14T19:23:48Z</dcterms:created>
  <dcterms:modified xsi:type="dcterms:W3CDTF">2020-08-25T08:03:19Z</dcterms:modified>
</cp:coreProperties>
</file>